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79" r:id="rId3"/>
    <p:sldId id="281" r:id="rId4"/>
    <p:sldId id="264" r:id="rId5"/>
    <p:sldId id="282" r:id="rId6"/>
    <p:sldId id="266" r:id="rId7"/>
    <p:sldId id="256" r:id="rId8"/>
    <p:sldId id="265" r:id="rId9"/>
    <p:sldId id="283" r:id="rId10"/>
    <p:sldId id="284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36A9-D3D8-4F70-9E20-38C211FB418F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A0891-8DC8-47D4-A6F5-5E017822B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0891-8DC8-47D4-A6F5-5E017822BB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0891-8DC8-47D4-A6F5-5E017822BB4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0891-8DC8-47D4-A6F5-5E017822BB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0891-8DC8-47D4-A6F5-5E017822BB4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358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91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98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64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7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09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21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11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43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138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691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733C-EAC1-434E-BC86-54A94A3239D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113C3-3801-4657-B79A-609205A6D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15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ool.orthpatr.ru/sites/default/files/sites/default/files/image/tvoreni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"/>
            <a:ext cx="9144000" cy="68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Божий в человеке: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s://avatars.mds.yandex.net/get-zen_doc/3683658/pub_60059dbde0a5593cf73180d5_6005a00f94dcbd4ea6da55f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790829" cy="3816424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64088" y="1916832"/>
            <a:ext cx="3779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Бессмертная душа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 речи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Разум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Свобода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mycdn.me/i?r=AzEPZsRbOZEKgBhR0XGMT1RkY6ofIC2gClslD-mF-LmJ3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1"/>
            <a:ext cx="9182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dn1.ozone.ru/s3/multimedia-y/602194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hool.orthpatr.ru/sites/default/files/sites/default/files/image/tvoreni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"/>
            <a:ext cx="9144000" cy="68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christimages.org/Images_Genesis/Paradise_Terrestrials_Brueghel_Le_Je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03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272808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Дни  творения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266" name="Picture 2" descr="https://sun9-63.userapi.com/gthtZwFtp-MXnGpy5zFzCRTHp5TFd6sh8Nvl_w/UE_NygeuI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96752"/>
            <a:ext cx="2199083" cy="1656184"/>
          </a:xfrm>
          <a:prstGeom prst="rect">
            <a:avLst/>
          </a:prstGeom>
          <a:noFill/>
        </p:spPr>
      </p:pic>
      <p:pic>
        <p:nvPicPr>
          <p:cNvPr id="11269" name="Picture 5" descr="https://elohov.ru/wp-content/uploads/2019/03/sotvorenie_m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12776"/>
            <a:ext cx="2331526" cy="1802564"/>
          </a:xfrm>
          <a:prstGeom prst="rect">
            <a:avLst/>
          </a:prstGeom>
          <a:noFill/>
        </p:spPr>
      </p:pic>
      <p:pic>
        <p:nvPicPr>
          <p:cNvPr id="11271" name="Picture 7" descr="http://www.planetaskazok.ru/images/stories/bibleiskkoe/moia_pervaya_svyashennaya_istoria/img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2520280" cy="2058229"/>
          </a:xfrm>
          <a:prstGeom prst="rect">
            <a:avLst/>
          </a:prstGeom>
          <a:noFill/>
        </p:spPr>
      </p:pic>
      <p:pic>
        <p:nvPicPr>
          <p:cNvPr id="11273" name="Picture 9" descr="https://generalovalv.files.wordpress.com/2020/07/d092.d090.-d09ad0bed182d0b0d180d0b1d0b8d0bdd181d0bad0b8d0b9.-d0a7d0b5d182d0b2d191d180d182d18bd0b9-d0b4d0b5d0bdd18c-d182d0b2d0bed180d0b5d0bdd0b8d18f.-d0a1d0bed182d0b2d0bed180d0b5d0bdd0b8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61048"/>
            <a:ext cx="2120032" cy="2107487"/>
          </a:xfrm>
          <a:prstGeom prst="rect">
            <a:avLst/>
          </a:prstGeom>
          <a:noFill/>
        </p:spPr>
      </p:pic>
      <p:pic>
        <p:nvPicPr>
          <p:cNvPr id="11275" name="Picture 11" descr="1/14 сентября начало индикта — церковное новолет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84784"/>
            <a:ext cx="2670134" cy="1733246"/>
          </a:xfrm>
          <a:prstGeom prst="rect">
            <a:avLst/>
          </a:prstGeom>
          <a:noFill/>
        </p:spPr>
      </p:pic>
      <p:pic>
        <p:nvPicPr>
          <p:cNvPr id="11277" name="Picture 13" descr="https://i2.wp.com/molitva.guru/wp-content/auploads/416199/fullsiz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645024"/>
            <a:ext cx="3692785" cy="2932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137538"/>
            <a:ext cx="8784976" cy="707886"/>
          </a:xfrm>
          <a:prstGeom prst="rect">
            <a:avLst/>
          </a:prstGeom>
          <a:solidFill>
            <a:srgbClr val="F8FFE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Быт. 1:27.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сотворил Бог человека по образу Своему, по образу Божию сотворил его; мужчину и женщину сотворил их.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td0.mycdn.me/image?id=892464236072&amp;t=20&amp;plc=MOBILE&amp;tkn=*ASwI6bTT5p_8QmC_WSPoGpJgd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77479"/>
            <a:ext cx="7344816" cy="5099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13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Быт. 2:7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создал Господь Бог человека из праха земного, и вдунул в лицо его дыхание жизни, и стал человек душою живою.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2" name="Picture 2" descr="http://www.hramgeorg.ru/upload/000/u4/6/8/1september.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187352" cy="5180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Быт. 1:28.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благословил их Бог, и сказал им Бог: плодитесь и размножайтесь, и наполняйте землю, и обладайте ею, и владычествуйте над рыбами морскими [и над зверями,] и над птицами небесными, [и над всяким скотом, и над всею землею,] и над всяким животным, пресмыкающимся по земле.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2.wp.com/mfina.ru/wp-content/uploads/2017/05/a4299552e3c40c2c6e2f31e78d0c91d9-e1495739554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284504" cy="485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06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99093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Быт. 2:15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взял Господь Бог человека, [которого создал,] и поселил его в саду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Едемском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чтобы возделывать его и хранить его.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temples.ru/private/f000204/204_021569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632848" cy="524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29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дам нарицает имена животным; Византия.; XVI в. - православн…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20" r="3755"/>
          <a:stretch/>
        </p:blipFill>
        <p:spPr bwMode="auto">
          <a:xfrm>
            <a:off x="0" y="1772816"/>
            <a:ext cx="9144000" cy="4534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325245"/>
            <a:ext cx="9144000" cy="1631216"/>
          </a:xfrm>
          <a:prstGeom prst="rect">
            <a:avLst/>
          </a:prstGeom>
          <a:solidFill>
            <a:srgbClr val="F8FFE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 2:19-20.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Господь Бог образовал из земли всех животных и всех птиц , и привел [их] к человеку, чтобы видеть, как он назовет их, и чтобы, как наречет человек всякую душу живую, так и было имя 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нарек человек имена всем скотам и птицам небесным и всем зверям полевым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566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rasler.ru/wp-content/uploads/2019/05/%D0%94%D0%B5%D1%82%D0%B8-%D0%BD%D0%B0-%D0%B7%D0%B0%D1%80%D1%8F%D0%B4%D0%BA%D0%B5-%D0%BA%D0%B0%D1%80%D1%82%D0%B8%D0%BD%D0%BA%D0%B8-%D0%B8-%D1%80%D0%B8%D1%81%D1%83%D0%BD%D0%BA%D0%B8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218</Words>
  <Application>Microsoft Office PowerPoint</Application>
  <PresentationFormat>Экран (4:3)</PresentationFormat>
  <Paragraphs>18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Быт. 2:15. И взял Господь Бог человека, [которого создал,] и поселил его в саду Едемском,  чтобы возделывать его и хранить его.</vt:lpstr>
      <vt:lpstr>Слайд 8</vt:lpstr>
      <vt:lpstr>Слайд 9</vt:lpstr>
      <vt:lpstr>Образ Божий в человеке: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28</cp:revision>
  <dcterms:created xsi:type="dcterms:W3CDTF">2014-11-07T05:35:58Z</dcterms:created>
  <dcterms:modified xsi:type="dcterms:W3CDTF">2021-05-31T08:38:44Z</dcterms:modified>
</cp:coreProperties>
</file>