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908720"/>
            <a:ext cx="3096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Быт. 3, 9-11: «И воззвал Господь Бог к Адаму и сказал ему: Адам, где ты? Он сказал: голос твой я услышал в раю, и убоялся, потому что я наг, и скрылся. И сказал Бог: кто сказал тебе, что ты наг? не ел ли ты от дерева, с которого Я запретил тебе есть?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3" name="Picture 2" descr="http://www.cirota.ru/forum/images/55/5535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329"/>
          <a:stretch/>
        </p:blipFill>
        <p:spPr bwMode="auto">
          <a:xfrm>
            <a:off x="539552" y="836712"/>
            <a:ext cx="3772561" cy="5226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ib-catholic.ru/wp-content/uploads/2018/01/img-coecke_1221363032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6257181" cy="39912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Быт. 3, 12-13: «Адам сказал: жена, которую Ты мне дал, она дала мне от дерева, и я ел. И сказал Господь Бог жене: что ты это сделала? Жена сказала: змей обольстил меня, и я ела»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.mycdn.me/i?r=AzEPZsRbOZEKgBhR0XGMT1RkPnsh0Nei1d6LxRriu4zsB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755500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63865" y="188640"/>
            <a:ext cx="3256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Адам и Ева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980728"/>
            <a:ext cx="96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908720"/>
            <a:ext cx="1960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90872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9428" y="5373216"/>
            <a:ext cx="438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грехопадения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0" name="Picture 8" descr="https://klike.net/uploads/posts/2019-11/1573726882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738960" cy="351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1764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Быт. 3, 16-19: «Жене сказал: умножая умножу скорбь твою в беременности твоей; в болезни будешь рождать детей; и к мужу твоему влечение твое, и он будет господствовать над тобою. Адаму же сказал: за то, что ты послушал голоса жены твоей и ел от дерева, о котором Я заповедал тебе, сказав: не ешь от него, проклята земля за тебя; со скорбью будешь питаться от нее во все дни жизни твоей; терния и волчцы произрастит она тебе; и будешь питаться полевою травою; в поте лица твоего будешь есть хлеб, доколе не возвратишься в землю, из которой ты взят, ибо прах ты и в прах возвратишься»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Picture 4" descr="https://upload.wikimedia.org/wikipedia/commons/thumb/8/86/St._Peter_und_Paul_%28Bonndorf%29_jm50589_%28cropped_4%29.jpg/809px-St._Peter_und_Paul_%28Bonndorf%29_jm50589_%28cropped_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165" y="836712"/>
            <a:ext cx="409601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577" y="404664"/>
            <a:ext cx="5046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Райское дерево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https://school.orthpatr.ru/sites/default/files/sites/default/files/image/greh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04" y="1661592"/>
            <a:ext cx="4909560" cy="392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260648"/>
            <a:ext cx="7908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была жизнь первых людей в раю?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24744"/>
            <a:ext cx="469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БЛАГОДАТНОЙ</a:t>
            </a:r>
            <a:endParaRPr lang="ru-RU" sz="5400" dirty="0"/>
          </a:p>
        </p:txBody>
      </p:sp>
      <p:pic>
        <p:nvPicPr>
          <p:cNvPr id="5124" name="Picture 4" descr="https://4.bp.blogspot.com/-WDXSV1sxbaQ/W_beB_MMt7I/AAAAAAAAHXU/xY4hvYuYfWoGFH-ISnkniHSEHDE9aE4uACLcBGAs/s1600/11%2B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261720" cy="434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«Господь Бог образовал из земли всех животных полевых и всех птиц небесных, и привел их к человеку, чтобы видеть, как он назовет их, и чтобы, как наречет человек всякую душу живую, так и было имя ей. И нарек человек имена всем скотам и птицам небесным и всем зверям полевым…» Быт. 2,19-20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68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«плодитесь и размножайтесь, и наполняйте землю, и обладайте ею, и владычествуйте… над всяким животным» (Быт. 1, 28)</a:t>
            </a:r>
            <a:endParaRPr lang="ru-RU" sz="2000" dirty="0"/>
          </a:p>
        </p:txBody>
      </p:sp>
      <p:pic>
        <p:nvPicPr>
          <p:cNvPr id="3074" name="Picture 2" descr="http://www.jokesoftheday.net/jokes-archive/2010/12/14/One-day-The-Lord-came-to-Ada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7344816" cy="3249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s://hotgeo.ru/uploads/posts/2020-01/1578323733_yan-breygel-starshiy-edem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88240" cy="4650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86915" y="332656"/>
            <a:ext cx="4265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Древо жизни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1052736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 заповедал Господь Бог человеку, говоря: от всякого дерева в саду ты будешь есть; а от дерева познания добра и зла, не ешь от него; ибо в день, в который ты вкусишь от него,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умрешь…» (Быт. 2,16-17).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88640"/>
            <a:ext cx="302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Заповедь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s://bigrating.ru/wp-content/uploads/2020/05/unnam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12568" cy="427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770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«И сказала жена змею: плоды с дерев мы можем есть, Только плодов дерева, которое среди рая, сказал Бог, не ешьте их и не прикасайтесь к ним, чтобы вам не умереть. И сказал змей жене: нет, не умрете. Но знает Бог, что в день, в который вы вкусите их, откроются глаза ваши, и вы будете, как боги, знающие добро и зло. И увидела жена, что дерево хорошо для пищи, и что оно приятно для глаз и вожделенно, потому что дает знание; и взяла плодов его, и ела; и дала также мужу своему, и он ел…» (Быт.3, 2-6)</a:t>
            </a:r>
            <a:endParaRPr lang="ru-RU" sz="2000" dirty="0"/>
          </a:p>
        </p:txBody>
      </p:sp>
      <p:pic>
        <p:nvPicPr>
          <p:cNvPr id="1026" name="Picture 2" descr="https://gnostischelehren.files.wordpress.com/2018/11/img_1122-e1549820426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047675" cy="369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88640"/>
            <a:ext cx="78613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 открылись глаза у них обоих, и узнали они, что наги, и сшили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смоковные листья, и сделали себе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опоясания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…» (Быт.3,7).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 услышали голос Господа Бога, ходящего в раю во время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прохлады дня; и скрылся Адам и жена его от лица Господа Бога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деревьями рая…» (Быт. 3,8).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cont.ws/uploads/pic/2020/8/88%20%282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616624" cy="464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337/00075636-ce180d02/2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c/CoBgpuxT93hzU0kaEqeALWcKYilNsvZwRVD1r4/slide-7.jpg"/>
          <p:cNvPicPr>
            <a:picLocks noChangeAspect="1" noChangeArrowheads="1"/>
          </p:cNvPicPr>
          <p:nvPr/>
        </p:nvPicPr>
        <p:blipFill>
          <a:blip r:embed="rId2" cstate="print"/>
          <a:srcRect l="4794" t="13638" r="8090" b="18352"/>
          <a:stretch>
            <a:fillRect/>
          </a:stretch>
        </p:blipFill>
        <p:spPr bwMode="auto">
          <a:xfrm>
            <a:off x="323528" y="836712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591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24</cp:revision>
  <dcterms:created xsi:type="dcterms:W3CDTF">2021-06-14T10:59:07Z</dcterms:created>
  <dcterms:modified xsi:type="dcterms:W3CDTF">2021-06-16T08:34:38Z</dcterms:modified>
</cp:coreProperties>
</file>