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E388C-B4CB-4ACA-9C30-CD2028BDFD0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D3032-11B3-4BE3-917B-01D3FCBA10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Щелчком по блокам переход на скрытые слайды с пояснениями. Можно открывать свойства</a:t>
            </a:r>
            <a:r>
              <a:rPr lang="ru-RU" baseline="0" dirty="0" smtClean="0"/>
              <a:t> </a:t>
            </a:r>
            <a:r>
              <a:rPr lang="ru-RU" dirty="0" smtClean="0"/>
              <a:t>постепенно, можно открыть все, а потом переходить к пояснениям.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ool.orthpatr.ru/sites/default/files/sites/default/files/image/tvoreni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3.fotoload.ru/f/0418/1524419900/1920x1080/d0f422da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50917" y="-63787"/>
            <a:ext cx="74421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каждой капельке дождя любовь Бога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каждой капельке дождя любовь Бога,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росинках на кустах её много.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цветах, траве, домах, даже в небе,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деревьях, и в морях - где б ты не был!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852936"/>
            <a:ext cx="6048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прекрасна, велика любовь Бога!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Протяни свою ладошку, потрогай!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нежных розы лепестках и тюльпана,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чудесно все в Божьем плане!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653136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- творенье Бога - мама и папа,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зайчишка, и медведь косолапый.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Творец создал мир красиво!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Скажем мы Ему за это СПАСИБО!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zen_doc/3472554/pub_5ef74a05f4aaf816ef9ca2fc_5ef74a3361745702cbd055aa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512" y="0"/>
            <a:ext cx="806150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Что ты уже знаешь о Боге?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Хочешь ли ты больше узнать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 Боге?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papik.pro/uploads/posts/2021-01/1611384686_14-p-starushka-risunok-detsk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40560" cy="6888167"/>
          </a:xfrm>
          <a:prstGeom prst="rect">
            <a:avLst/>
          </a:prstGeom>
          <a:noFill/>
        </p:spPr>
      </p:pic>
      <p:pic>
        <p:nvPicPr>
          <p:cNvPr id="16396" name="Picture 12" descr="https://img-fotki.yandex.ru/get/5603/miss-monrodiz.153/0_56813_b2575b52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3820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5561" y="2921169"/>
            <a:ext cx="305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БОГ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24" name="Пятиугольник 23">
            <a:hlinkClick r:id="rId4" action="ppaction://hlinksldjump"/>
          </p:cNvPr>
          <p:cNvSpPr/>
          <p:nvPr/>
        </p:nvSpPr>
        <p:spPr>
          <a:xfrm rot="2769086">
            <a:off x="1657595" y="1258308"/>
            <a:ext cx="2867974" cy="76624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Бестелесный </a:t>
            </a:r>
            <a:r>
              <a:rPr lang="ru-RU" sz="2400" b="1" dirty="0">
                <a:solidFill>
                  <a:srgbClr val="0070C0"/>
                </a:solidFill>
              </a:rPr>
              <a:t>и невидимый Дух</a:t>
            </a:r>
          </a:p>
        </p:txBody>
      </p:sp>
      <p:sp>
        <p:nvSpPr>
          <p:cNvPr id="25" name="Пятиугольник 24">
            <a:hlinkClick r:id="" action="ppaction://noaction"/>
          </p:cNvPr>
          <p:cNvSpPr/>
          <p:nvPr/>
        </p:nvSpPr>
        <p:spPr>
          <a:xfrm rot="5400000">
            <a:off x="3313584" y="951474"/>
            <a:ext cx="2435926" cy="766242"/>
          </a:xfrm>
          <a:prstGeom prst="homePlate">
            <a:avLst>
              <a:gd name="adj" fmla="val 47461"/>
            </a:avLst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Вечный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6" name="Пятиугольник 25">
            <a:hlinkClick r:id="" action="ppaction://noaction"/>
          </p:cNvPr>
          <p:cNvSpPr/>
          <p:nvPr/>
        </p:nvSpPr>
        <p:spPr>
          <a:xfrm rot="7743509" flipV="1">
            <a:off x="4532659" y="1230124"/>
            <a:ext cx="2867974" cy="7607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Неизменяемый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Пятиугольник 26">
            <a:hlinkClick r:id="" action="ppaction://noaction"/>
          </p:cNvPr>
          <p:cNvSpPr/>
          <p:nvPr/>
        </p:nvSpPr>
        <p:spPr>
          <a:xfrm rot="9537854" flipV="1">
            <a:off x="5297560" y="2244316"/>
            <a:ext cx="2867974" cy="7607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Всемогущий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8" name="Пятиугольник 27">
            <a:hlinkClick r:id="" action="ppaction://noaction"/>
          </p:cNvPr>
          <p:cNvSpPr/>
          <p:nvPr/>
        </p:nvSpPr>
        <p:spPr>
          <a:xfrm rot="11609158" flipV="1">
            <a:off x="5339753" y="3633293"/>
            <a:ext cx="2867974" cy="7607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Вездесущий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9" name="Пятиугольник 28">
            <a:hlinkClick r:id="" action="ppaction://noaction"/>
          </p:cNvPr>
          <p:cNvSpPr/>
          <p:nvPr/>
        </p:nvSpPr>
        <p:spPr>
          <a:xfrm rot="13643945" flipV="1">
            <a:off x="4557541" y="4769749"/>
            <a:ext cx="2867974" cy="7607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Всеведущий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0" name="Пятиугольник 29">
            <a:hlinkClick r:id="" action="ppaction://noaction"/>
          </p:cNvPr>
          <p:cNvSpPr/>
          <p:nvPr/>
        </p:nvSpPr>
        <p:spPr>
          <a:xfrm rot="16200000">
            <a:off x="3301697" y="5157495"/>
            <a:ext cx="2540609" cy="71805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Всеблагий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1" name="Пятиугольник 30">
            <a:hlinkClick r:id="" action="ppaction://noaction"/>
          </p:cNvPr>
          <p:cNvSpPr/>
          <p:nvPr/>
        </p:nvSpPr>
        <p:spPr>
          <a:xfrm rot="18348614">
            <a:off x="1780563" y="4969058"/>
            <a:ext cx="2867974" cy="68745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Всеправедный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Пятиугольник 31">
            <a:hlinkClick r:id="" action="ppaction://noaction"/>
          </p:cNvPr>
          <p:cNvSpPr/>
          <p:nvPr/>
        </p:nvSpPr>
        <p:spPr>
          <a:xfrm rot="20557070">
            <a:off x="1000544" y="3833037"/>
            <a:ext cx="2867974" cy="68745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Вседовольный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Пятиугольник 32">
            <a:hlinkClick r:id="" action="ppaction://noaction"/>
          </p:cNvPr>
          <p:cNvSpPr/>
          <p:nvPr/>
        </p:nvSpPr>
        <p:spPr>
          <a:xfrm rot="761020">
            <a:off x="1013208" y="2492987"/>
            <a:ext cx="2867974" cy="68745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Всеблаженный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9120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ool.orthpatr.ru/sites/default/files/sites/default/files/image/tvoreni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84</Words>
  <Application>Microsoft Office PowerPoint</Application>
  <PresentationFormat>Экран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</cp:revision>
  <dcterms:created xsi:type="dcterms:W3CDTF">2021-08-24T08:39:45Z</dcterms:created>
  <dcterms:modified xsi:type="dcterms:W3CDTF">2021-08-24T09:26:25Z</dcterms:modified>
</cp:coreProperties>
</file>