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E388C-B4CB-4ACA-9C30-CD2028BDFD0C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D3032-11B3-4BE3-917B-01D3FCBA1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Щелчком по блокам переход на скрытые слайды с пояснениями. Можно открывать свойства</a:t>
            </a:r>
            <a:r>
              <a:rPr lang="ru-RU" baseline="0" dirty="0" smtClean="0"/>
              <a:t> </a:t>
            </a:r>
            <a:r>
              <a:rPr lang="ru-RU" dirty="0" smtClean="0"/>
              <a:t>постепенно, можно открыть все, а потом переходить к пояснениям.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hool.orthpatr.ru/sites/default/files/sites/default/files/image/tvoreni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714479/pub_5f20f2e337ab4616df9ea039_5f20f314b7baa02f4e84950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60648"/>
            <a:ext cx="643144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Мы с сестрёнкою вдвоём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 воскресенье в храм пойдём.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Помолюсь я в храме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Об отце и маме.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И о папе помолюсь,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До земли я поклонюсь: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«Помоги нам, Боже!» –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И Господь поможет.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5561" y="2921169"/>
            <a:ext cx="3052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БОГ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24" name="Пятиугольник 23">
            <a:hlinkClick r:id="rId4" action="ppaction://hlinksldjump"/>
          </p:cNvPr>
          <p:cNvSpPr/>
          <p:nvPr/>
        </p:nvSpPr>
        <p:spPr>
          <a:xfrm rot="2769086">
            <a:off x="1657595" y="1258308"/>
            <a:ext cx="2867974" cy="766242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Бестелесный </a:t>
            </a:r>
            <a:r>
              <a:rPr lang="ru-RU" sz="2400" b="1" dirty="0">
                <a:solidFill>
                  <a:srgbClr val="0070C0"/>
                </a:solidFill>
              </a:rPr>
              <a:t>и невидимый Дух</a:t>
            </a:r>
          </a:p>
        </p:txBody>
      </p:sp>
      <p:sp>
        <p:nvSpPr>
          <p:cNvPr id="25" name="Пятиугольник 24">
            <a:hlinkClick r:id="" action="ppaction://noaction"/>
          </p:cNvPr>
          <p:cNvSpPr/>
          <p:nvPr/>
        </p:nvSpPr>
        <p:spPr>
          <a:xfrm rot="5400000">
            <a:off x="3313584" y="951474"/>
            <a:ext cx="2435926" cy="766242"/>
          </a:xfrm>
          <a:prstGeom prst="homePlate">
            <a:avLst>
              <a:gd name="adj" fmla="val 47461"/>
            </a:avLst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Вечный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6" name="Пятиугольник 25">
            <a:hlinkClick r:id="" action="ppaction://noaction"/>
          </p:cNvPr>
          <p:cNvSpPr/>
          <p:nvPr/>
        </p:nvSpPr>
        <p:spPr>
          <a:xfrm rot="7743509" flipV="1">
            <a:off x="4532659" y="1230124"/>
            <a:ext cx="2867974" cy="760732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Неизменяемый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7" name="Пятиугольник 26">
            <a:hlinkClick r:id="" action="ppaction://noaction"/>
          </p:cNvPr>
          <p:cNvSpPr/>
          <p:nvPr/>
        </p:nvSpPr>
        <p:spPr>
          <a:xfrm rot="9537854" flipV="1">
            <a:off x="5297560" y="2244316"/>
            <a:ext cx="2867974" cy="760732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Всемогущий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8" name="Пятиугольник 27">
            <a:hlinkClick r:id="" action="ppaction://noaction"/>
          </p:cNvPr>
          <p:cNvSpPr/>
          <p:nvPr/>
        </p:nvSpPr>
        <p:spPr>
          <a:xfrm rot="11609158" flipV="1">
            <a:off x="5339753" y="3633293"/>
            <a:ext cx="2867974" cy="760732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Вездесущий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9" name="Пятиугольник 28">
            <a:hlinkClick r:id="" action="ppaction://noaction"/>
          </p:cNvPr>
          <p:cNvSpPr/>
          <p:nvPr/>
        </p:nvSpPr>
        <p:spPr>
          <a:xfrm rot="13643945" flipV="1">
            <a:off x="4557541" y="4769749"/>
            <a:ext cx="2867974" cy="760732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Всеведущий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0" name="Пятиугольник 29">
            <a:hlinkClick r:id="" action="ppaction://noaction"/>
          </p:cNvPr>
          <p:cNvSpPr/>
          <p:nvPr/>
        </p:nvSpPr>
        <p:spPr>
          <a:xfrm rot="16200000">
            <a:off x="3301697" y="5157495"/>
            <a:ext cx="2540609" cy="718058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Всеблагий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1" name="Пятиугольник 30">
            <a:hlinkClick r:id="" action="ppaction://noaction"/>
          </p:cNvPr>
          <p:cNvSpPr/>
          <p:nvPr/>
        </p:nvSpPr>
        <p:spPr>
          <a:xfrm rot="18348614">
            <a:off x="1780563" y="4969058"/>
            <a:ext cx="2867974" cy="68745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Всеправедный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2" name="Пятиугольник 31">
            <a:hlinkClick r:id="" action="ppaction://noaction"/>
          </p:cNvPr>
          <p:cNvSpPr/>
          <p:nvPr/>
        </p:nvSpPr>
        <p:spPr>
          <a:xfrm rot="20557070">
            <a:off x="1000544" y="3833037"/>
            <a:ext cx="2867974" cy="68745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Вседовольный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3" name="Пятиугольник 32">
            <a:hlinkClick r:id="" action="ppaction://noaction"/>
          </p:cNvPr>
          <p:cNvSpPr/>
          <p:nvPr/>
        </p:nvSpPr>
        <p:spPr>
          <a:xfrm rot="761020">
            <a:off x="1013208" y="2492987"/>
            <a:ext cx="2867974" cy="68745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Всеблаженный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9120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moscowfy.com/wp-content/uploads/2020/12/sotvor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83323" cy="4732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3040" y="332656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 сказал Бог: сотворим человека по образу нашему [и] по подобию Нашему…(Быт. 1:26).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\брошюры\физминутки\62821835_mishki300x24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6429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Документы\брошюры\физминутки\62821948_dikie_zivotnie259x30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94362"/>
            <a:ext cx="2268747" cy="2363638"/>
          </a:xfrm>
          <a:prstGeom prst="rect">
            <a:avLst/>
          </a:prstGeom>
          <a:noFill/>
          <a:ln>
            <a:noFill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43808" y="548680"/>
            <a:ext cx="608230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Мишки по лесу гуляли,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(идем вперевалочку)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Мишки ягоды искали.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Вот так, вот так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(ставим одну руку на бочок – это «корзинка»)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Мишки ягодки искали.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Сладку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ягодку малинку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Положили всю в корзинку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Вот так, вот так.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(собираем ягоды и складываем в «корзинку»)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Положили всю в корзинку.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 малинкой угостились,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Все на травке развалились.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Вот так, вот так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(гладим себя по животику)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Все на травке развалились.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 потом Мишки плясали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Лапки кверху поднимали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216024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nfo-grad.com/wa-data/public/shop/img/%D0%BE%D0%B1%D0%B5%D1%80%D0%B5%D0%B3%20%D1%8F%D1%80%D0%B8%D0%BB%D0%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5832648" cy="59666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2420888"/>
            <a:ext cx="40324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Свойства души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548680"/>
            <a:ext cx="2052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Любовь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1700808"/>
            <a:ext cx="1625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Добро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3717032"/>
            <a:ext cx="3018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Стремление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 Истине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157192"/>
            <a:ext cx="2440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Дар слова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5661248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Свобода воли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356992"/>
            <a:ext cx="2667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Творчество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1484784"/>
            <a:ext cx="1533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Разум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tographers.ua/thumbnails/pictures/33817/800x_hxx6itmfp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916832"/>
            <a:ext cx="92025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Мыслит, чувствует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Милосердный, правдивый, любящий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 исполняет волю Божию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Святой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9" name="Picture 11" descr="https://catherineasquithgallery.com/uploads/posts/2021-03/1614596104_90-p-ornament-na-belom-fone-1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912768" cy="1872207"/>
          </a:xfrm>
          <a:prstGeom prst="rect">
            <a:avLst/>
          </a:prstGeom>
          <a:noFill/>
        </p:spPr>
      </p:pic>
      <p:pic>
        <p:nvPicPr>
          <p:cNvPr id="14" name="Picture 11" descr="https://catherineasquithgallery.com/uploads/posts/2021-03/1614596104_90-p-ornament-na-belom-fone-1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403648" y="4725144"/>
            <a:ext cx="6912768" cy="1872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hool.orthpatr.ru/sites/default/files/sites/default/files/image/tvoreni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164</Words>
  <Application>Microsoft Office PowerPoint</Application>
  <PresentationFormat>Экран (4:3)</PresentationFormat>
  <Paragraphs>48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15</cp:revision>
  <dcterms:created xsi:type="dcterms:W3CDTF">2021-08-24T08:39:45Z</dcterms:created>
  <dcterms:modified xsi:type="dcterms:W3CDTF">2021-09-09T12:52:00Z</dcterms:modified>
</cp:coreProperties>
</file>